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C9352D-FB6C-4568-B930-E601B4308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2C797EA-37E9-4B8F-93AF-E93DFAAC6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3A1A3E4-C545-45BB-93B1-9D437EC7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27A57A1-F6A9-485B-9999-FD4C2E16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82E7142-30C8-4984-B293-58E352B3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967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CBA390-ABCC-4E5A-8381-B6451D890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414F96C-DD18-40DC-9073-76F1D65B4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55AF381-27C9-4A52-A5FE-4DAF7E90D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4E2E083-B674-4824-80C6-A84F1A45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524E16-DBFE-4796-A25B-B1EEAD2F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55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402F1C2-2765-4B10-A14A-5C5F3B4AF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A9F35D0-26E2-4A49-AA1F-0BE19DEF1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C6A07AD-D0F0-497B-BD64-FF6A23F6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B7E8055-AF12-4007-AA03-F9BFE562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1314270-58C6-4EBF-90EE-95C588EF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697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457890-3826-4B00-B997-5C9913E6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A98384E-A08E-4193-9E89-0748397D6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8A09821-2850-4F84-B68F-43A15841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854E1A3-E2CA-47C9-9026-3E254A1C5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1BACC4-7B10-45F2-8390-66BDFF21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799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EFACD7-81CB-465C-9C1F-2DFC0FFD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9509FCF-D4ED-4AD7-95DF-F88FB8E42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0F0BD34-A3B8-45A3-A021-7CF1E9E3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5EF954A-3D38-44A1-ADF1-75B4726B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02BDCD4-7829-4118-8E6A-53BFBEBF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827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DEC110-5059-4836-9953-974DD291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A4C4764-09D6-448D-AE73-025D1A492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91F4EEE-1BC6-4E53-8121-80E1120D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88D3700-4BAA-4D9E-AD7D-4C473D2B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7105075-7E76-4A51-93E1-4D3CBDB7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E5E23CC-144C-4CDE-B903-E4A2037A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328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C6FAB3-3015-42E2-B182-430FF521C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3A7021C-12C0-4985-BEF1-65044BCE3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777AA7C-E65A-45D3-A900-3825BD9B5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3935600-59A5-4629-B50E-EB6E2021A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A1B6BC3-7994-4DCA-BF09-1219228D9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38E99D7-BD95-41B5-9231-F5D4C7DC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5641C01E-F5F4-4E6D-92B0-E445C6D6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E5F1D96E-2B9A-40F9-A5DC-FC8450DB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944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D4D534-4C1D-4064-B2F4-8D2FC46D4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85580E0-B934-4C5E-9452-0BFEF1C68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AA12449B-4959-4010-B7ED-BBFA173D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DB02F89-F4D0-4B7F-870D-1912DF91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537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130301FB-BD0F-4D0B-A203-BDABC4E0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14169D5-3F39-4141-973B-81113F3AC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BC2471B-AF61-43FD-B98D-7A9D887C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118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0398D4-8B42-4695-BD3C-4BADF337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65288B-7DC2-49D6-A329-EF4689722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8BAD95D-7C21-4315-BFEE-FE513889D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958DB26-B8B1-46D9-BABF-EEE7E568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323FCEF-5B81-455C-8114-1DD61468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1B254D3-9D46-42E3-B3D3-FC491939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433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D6EEEE-5626-498A-964F-C81F2B85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8F928A3C-63C0-4B9F-9499-6C8A19BF2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94C1096-3D3D-4453-B750-212313EAE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A1CC0A6-53F3-443B-BEB1-3095BF06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72FDA3A-3F52-46CC-A7C1-24FF3750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4B6537E-BE9F-4394-A0C5-95DC4D66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078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4C689F11-0E53-400B-A340-B4C9E07A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376D98D-941A-40B4-B7A9-B2BD7162E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0B4A6AF-EDD7-4D81-896C-5488E206D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89F3-04C6-4CBB-AD3B-2B6D6A36AA41}" type="datetimeFigureOut">
              <a:rPr lang="sl-SI" smtClean="0"/>
              <a:t>15. 04. 2020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5DD5ECF-EB2A-4F64-A17A-E0CCAFD2C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FC665FD-0F9F-4B40-969F-63D67BDA1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3F5D-4DBA-4914-AB52-C583AECBAD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728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A814DE-FBD1-41A0-8DED-9BF985C0C9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EKSOTIČNE ŽIVALI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31E391E-89CA-42F7-A56C-357362C1F9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87823CF-DC7F-4430-8AFD-48841B178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6817">
            <a:off x="2000205" y="4470561"/>
            <a:ext cx="2466975" cy="184785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28055ED-F887-45CD-BE74-E27257212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1893">
            <a:off x="8967695" y="941388"/>
            <a:ext cx="2619375" cy="174307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8A7A919D-6F08-457A-9CCE-1AD187C571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8397">
            <a:off x="7143611" y="4430933"/>
            <a:ext cx="4284695" cy="1762846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226DAA03-4118-4179-AA64-AF7DD33217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1120">
            <a:off x="463623" y="1030288"/>
            <a:ext cx="2590800" cy="1762125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A8BEC392-6FF6-4D47-87C2-5DF6524B35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901" y="64876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586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F9AA0E-A7E5-486A-BEB7-0C7AD943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PITONI POKONČAJO SVOJ PLEN?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6260E5F-EF03-429D-967F-DC0F159B1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NAJPREJ SE PITON OVIJE OKOLI PLENA NATO PA GA ZAČE STISKATI DOKLER PLEN NE IZGUBI SAPE IN UMRE.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1FCDB52-ED3A-4098-A189-99B287682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521" y="3140075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27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10A52E-170C-42E8-A5C3-BFB6E7BE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 ČEM POMAGAJO PITONU MOČNE LUSKE NA SPODNJEM DELU TELESA?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458FEF1-476D-4AC5-BCE5-4C9CD9EA4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POMAGAJO JIM PRI PLAZENJU ŠE POSEBEJ PRI VIŠJIH TEMPERATURAH POSTANE ŽIVAL ZELO ZELO HITRA.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7F05184-3B24-4816-B432-858E74693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781" y="3144169"/>
            <a:ext cx="4600437" cy="350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6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529B3E-6F95-4240-8266-B5B86D112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KATERE VRSTE ŽIVALI SPADAJO MED EKSOTIČNE ŽIVALI?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5E3F14C-0591-4AE0-B64B-B85AD9305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KAČE </a:t>
            </a:r>
          </a:p>
          <a:p>
            <a:r>
              <a:rPr lang="sl-SI" dirty="0"/>
              <a:t>ŽUŽELKE</a:t>
            </a:r>
          </a:p>
          <a:p>
            <a:r>
              <a:rPr lang="sl-SI" dirty="0"/>
              <a:t>KUŠČARJI</a:t>
            </a:r>
          </a:p>
          <a:p>
            <a:r>
              <a:rPr lang="sl-SI" dirty="0"/>
              <a:t>PAJKI</a:t>
            </a:r>
          </a:p>
          <a:p>
            <a:r>
              <a:rPr lang="sl-SI" dirty="0"/>
              <a:t>KOSMATE ŽIVALI KOT SO SESALCI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BDEC626F-5BE5-471F-ADEE-B9ABFD66480E}"/>
              </a:ext>
            </a:extLst>
          </p:cNvPr>
          <p:cNvSpPr txBox="1"/>
          <p:nvPr/>
        </p:nvSpPr>
        <p:spPr>
          <a:xfrm>
            <a:off x="8540319" y="2112886"/>
            <a:ext cx="2405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TO NISO ATOHTONE ŽIVALI AMPAK SO ŽIVALI KI PRIHAJAJO IZ DRUGIH KRAJEV</a:t>
            </a:r>
          </a:p>
        </p:txBody>
      </p:sp>
      <p:sp>
        <p:nvSpPr>
          <p:cNvPr id="5" name="Desni zaviti oklepaj 4">
            <a:extLst>
              <a:ext uri="{FF2B5EF4-FFF2-40B4-BE49-F238E27FC236}">
                <a16:creationId xmlns:a16="http://schemas.microsoft.com/office/drawing/2014/main" id="{378D8FDE-2A55-4ED5-9288-1927A36A2CC8}"/>
              </a:ext>
            </a:extLst>
          </p:cNvPr>
          <p:cNvSpPr/>
          <p:nvPr/>
        </p:nvSpPr>
        <p:spPr>
          <a:xfrm>
            <a:off x="6232124" y="1882066"/>
            <a:ext cx="1899822" cy="246799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E5B9B3A0-B385-4ABC-A49F-9FBB8C2E8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7821">
            <a:off x="709381" y="4940300"/>
            <a:ext cx="3333750" cy="1371600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391D88CC-86B1-4344-B019-19CA146BC3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0460">
            <a:off x="5139518" y="4816059"/>
            <a:ext cx="2590800" cy="1762125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990D945F-CAA2-41F8-92FE-931496CBF2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3438">
            <a:off x="8789632" y="462489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F8BBA3-7753-4E59-B08D-B7D019089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ALI LAHKO IMAMO EKSOTIČNE ŽIVALI DOMA?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6523581-E3F0-4547-9B5C-C9610FCA2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DA, AMPAK MORAMO ZA NJIH PRAVILNO POSKRBETI. TO POMENI DA MORAŠ SPRAVITI RAČUN O IZVORU SAJ JE TO TISTI DUKUMENT KI NAM POVE DA JE ŽIVAL ROJENA V UJETNIŠTVU. SVETOVANO NAM JE PA DA NE KOPUJEMO PARČKOV DA NEBI BILO PREVEČ MLADIČEV.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8932B4F-5CB4-4218-8E35-E3CCCC4FF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1189">
            <a:off x="1693184" y="4065153"/>
            <a:ext cx="2683507" cy="201004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0C247EF-03E7-491F-A70E-9221EFDA0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1451">
            <a:off x="7174405" y="439895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3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F7EFFC-953E-4173-A803-978F00CC23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KRALJEVI IN INDIJSKI PITON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A9F8F5-9422-43E1-8E50-A00EA8E95E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7B3C887-C2F1-429D-9705-EAC58F7FE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297">
            <a:off x="3906291" y="3645284"/>
            <a:ext cx="3500184" cy="262175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657DAE98-68DE-41F4-B8D2-8D5439844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1548">
            <a:off x="4289807" y="317387"/>
            <a:ext cx="3141448" cy="209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85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9F78BB-DC2E-452C-9581-C7ED3B97F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 KATERO VRSTO ŽIVALI SPADAJO PITONI?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1D65EF-2A6C-43B7-80B0-DAF95A72F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SPADAJO V VRSTO PLAZILCEV.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81F883D-3110-4508-93CA-756D68214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9398">
            <a:off x="4221264" y="3151674"/>
            <a:ext cx="3749474" cy="277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1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10C441-6E2D-4332-AB7D-B8AF3F80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9" y="0"/>
            <a:ext cx="10515600" cy="1325563"/>
          </a:xfrm>
        </p:spPr>
        <p:txBody>
          <a:bodyPr/>
          <a:lstStyle/>
          <a:p>
            <a:r>
              <a:rPr lang="sl-SI" dirty="0"/>
              <a:t>KOLIKO LAHKO ZRASTETA KRALJEVI IN INDIJSKI PITON?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CA457DC-0E46-419F-9B40-E161A50D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424" y="11686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KRALJEVI PITON:</a:t>
            </a:r>
          </a:p>
          <a:p>
            <a:pPr marL="0" indent="0">
              <a:buNone/>
            </a:pPr>
            <a:r>
              <a:rPr lang="sl-SI" dirty="0"/>
              <a:t>ZRASTE DO 1,5m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INDIJSKI PITON:</a:t>
            </a:r>
          </a:p>
          <a:p>
            <a:pPr marL="0" indent="0">
              <a:buNone/>
            </a:pPr>
            <a:r>
              <a:rPr lang="sl-SI" dirty="0"/>
              <a:t>PO DVEH LETIH JE VELIK VEČ KOT 2m,</a:t>
            </a:r>
          </a:p>
          <a:p>
            <a:pPr marL="0" indent="0">
              <a:buNone/>
            </a:pPr>
            <a:r>
              <a:rPr lang="sl-SI" dirty="0"/>
              <a:t>PRI DVAJSETIH LETIH JE VELIK ŽE VEČ </a:t>
            </a:r>
          </a:p>
          <a:p>
            <a:pPr marL="0" indent="0">
              <a:buNone/>
            </a:pPr>
            <a:r>
              <a:rPr lang="sl-SI" dirty="0"/>
              <a:t>KOT 5 METROV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Desni zaviti oklepaj 3">
            <a:extLst>
              <a:ext uri="{FF2B5EF4-FFF2-40B4-BE49-F238E27FC236}">
                <a16:creationId xmlns:a16="http://schemas.microsoft.com/office/drawing/2014/main" id="{90233B2E-0405-47A0-A1B2-9D69BD6790F7}"/>
              </a:ext>
            </a:extLst>
          </p:cNvPr>
          <p:cNvSpPr/>
          <p:nvPr/>
        </p:nvSpPr>
        <p:spPr>
          <a:xfrm>
            <a:off x="6312023" y="1066908"/>
            <a:ext cx="1349405" cy="356882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1CFF5414-FB3E-4737-8702-EB390CE2072D}"/>
              </a:ext>
            </a:extLst>
          </p:cNvPr>
          <p:cNvSpPr txBox="1"/>
          <p:nvPr/>
        </p:nvSpPr>
        <p:spPr>
          <a:xfrm>
            <a:off x="7852298" y="1826485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KAČE RASTEJO CELO ŽIVLJENJE V AKTIVNI RASTNI DOBI RASTENO HITREJE NATO PA SAMO ŠE NEKAJ cm NE LETO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DAB4F65F-3F81-4A44-84DE-3BB099BFF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948" y="4662840"/>
            <a:ext cx="6667500" cy="205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0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F231AD-85B5-4263-91BC-FB359EBC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DOLGO LAHKO ŽIVITA KRALJEVI IN INDIJSKI PITON?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C8A442-5063-42D2-A0D2-FFE39CE9E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4000" dirty="0"/>
              <a:t>ŽIVITA LAHKO DO 40 LET.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F646C73-898A-40B9-A89E-B8C1AB683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96" y="3258105"/>
            <a:ext cx="3430188" cy="192090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C53FA91-209E-4FC7-A460-2A25809E6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934" y="2681056"/>
            <a:ext cx="5204170" cy="292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7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93B3D2-EDF2-4E8E-9824-787D022B9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LAHKO TEHTA INDIJSKI PITON?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17FB321-F091-47ED-BA5A-1C0DCA81F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TEHTA LAHKO DO 70 ALI CELOVEČ KILOGRAMOV.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9451B6A2-BF00-4930-9BBA-EF5881DAB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380" y="2743348"/>
            <a:ext cx="5006236" cy="374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6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DCE40A-71B9-4ABE-BF01-6B07DD40A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HRANE POJE INDIJSKI PITON?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E1027A9-D9A6-4834-934A-F89F8FEE6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PRI VELIKOSTI 5 METROV IN STAROSTI 20 LET LAHKO POJE TUDI TRI ZAJCE NA NEKAJ MESECEV.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850A050-88A1-4551-B382-0304D609F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706" y="2887786"/>
            <a:ext cx="5847425" cy="328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84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257</Words>
  <Application>Microsoft Office PowerPoint</Application>
  <PresentationFormat>Širokozaslonsko</PresentationFormat>
  <Paragraphs>32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Officeova tema</vt:lpstr>
      <vt:lpstr>EKSOTIČNE ŽIVALI</vt:lpstr>
      <vt:lpstr>KATERE VRSTE ŽIVALI SPADAJO MED EKSOTIČNE ŽIVALI?</vt:lpstr>
      <vt:lpstr>ALI LAHKO IMAMO EKSOTIČNE ŽIVALI DOMA?</vt:lpstr>
      <vt:lpstr>KRALJEVI IN INDIJSKI PITON</vt:lpstr>
      <vt:lpstr>V KATERO VRSTO ŽIVALI SPADAJO PITONI?</vt:lpstr>
      <vt:lpstr>KOLIKO LAHKO ZRASTETA KRALJEVI IN INDIJSKI PITON?</vt:lpstr>
      <vt:lpstr>KOLIKO DOLGO LAHKO ŽIVITA KRALJEVI IN INDIJSKI PITON?</vt:lpstr>
      <vt:lpstr>KOLIKO LAHKO TEHTA INDIJSKI PITON?</vt:lpstr>
      <vt:lpstr>KOLIKO HRANE POJE INDIJSKI PITON?</vt:lpstr>
      <vt:lpstr>KAKO PITONI POKONČAJO SVOJ PLEN?</vt:lpstr>
      <vt:lpstr>PRI ČEM POMAGAJO PITONU MOČNE LUSKE NA SPODNJEM DELU TELESA?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EKSOTIČNE ŽIVALI</dc:title>
  <dc:creator>anze gramc</dc:creator>
  <cp:lastModifiedBy>anze gramc</cp:lastModifiedBy>
  <cp:revision>8</cp:revision>
  <dcterms:created xsi:type="dcterms:W3CDTF">2020-04-15T07:25:23Z</dcterms:created>
  <dcterms:modified xsi:type="dcterms:W3CDTF">2020-04-15T08:46:20Z</dcterms:modified>
</cp:coreProperties>
</file>